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76" r:id="rId26"/>
    <p:sldId id="277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7E7FE-25BC-48AA-BC0A-D31112847903}" type="datetimeFigureOut">
              <a:rPr lang="en-IN" smtClean="0"/>
              <a:t>21-07-2017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F15F7-147D-4354-8F40-2DA0F5B8A73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0" y="2119313"/>
            <a:ext cx="41529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2213" y="2005013"/>
            <a:ext cx="42195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895475"/>
            <a:ext cx="53721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8" y="1938338"/>
            <a:ext cx="47339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3088" y="2076450"/>
            <a:ext cx="54578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890713"/>
            <a:ext cx="49911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1866900"/>
            <a:ext cx="50958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2124075"/>
            <a:ext cx="49911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988" y="1866900"/>
            <a:ext cx="55340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325" y="1881188"/>
            <a:ext cx="54673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013" y="2114550"/>
            <a:ext cx="51339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1604963"/>
            <a:ext cx="51911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1905000"/>
            <a:ext cx="50673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52613"/>
            <a:ext cx="50292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638" y="1876425"/>
            <a:ext cx="50387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3" y="2085975"/>
            <a:ext cx="50577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3" y="2085975"/>
            <a:ext cx="50577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2188" y="1947863"/>
            <a:ext cx="46196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963" y="1857375"/>
            <a:ext cx="51720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3688" y="2152650"/>
            <a:ext cx="34766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63" y="2090738"/>
            <a:ext cx="4638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425" y="2171700"/>
            <a:ext cx="46291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313" y="1790700"/>
            <a:ext cx="56673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3075" y="2024063"/>
            <a:ext cx="56578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2181225"/>
            <a:ext cx="48863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2009775"/>
            <a:ext cx="53244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525" y="2776538"/>
            <a:ext cx="45529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0338" y="2252663"/>
            <a:ext cx="37433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0" y="1933575"/>
            <a:ext cx="41529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985963"/>
            <a:ext cx="48672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990725"/>
            <a:ext cx="48672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2185988"/>
            <a:ext cx="43434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5050" y="1952625"/>
            <a:ext cx="45339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263" y="1747838"/>
            <a:ext cx="49434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2052638"/>
            <a:ext cx="48006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8" y="2066925"/>
            <a:ext cx="47720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980728"/>
            <a:ext cx="46767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1412776"/>
            <a:ext cx="15535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Licenses</a:t>
            </a:r>
          </a:p>
          <a:p>
            <a:r>
              <a:rPr lang="en-US" dirty="0" smtClean="0"/>
              <a:t>Hosting</a:t>
            </a:r>
          </a:p>
          <a:p>
            <a:r>
              <a:rPr lang="en-US" dirty="0" smtClean="0"/>
              <a:t>Leverage Tools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463" y="2105025"/>
            <a:ext cx="40290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75" y="1952625"/>
            <a:ext cx="46672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40466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.Net Framework &amp; .Net Core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288" y="2033588"/>
            <a:ext cx="53054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</Words>
  <Application>Microsoft Office PowerPoint</Application>
  <PresentationFormat>On-screen Show (4:3)</PresentationFormat>
  <Paragraphs>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Deftones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Sudhar</dc:creator>
  <cp:lastModifiedBy>Sudhar</cp:lastModifiedBy>
  <cp:revision>7</cp:revision>
  <dcterms:created xsi:type="dcterms:W3CDTF">2017-07-21T03:58:28Z</dcterms:created>
  <dcterms:modified xsi:type="dcterms:W3CDTF">2017-07-21T04:54:24Z</dcterms:modified>
</cp:coreProperties>
</file>